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5" r:id="rId5"/>
    <p:sldId id="257" r:id="rId6"/>
    <p:sldId id="263" r:id="rId7"/>
    <p:sldId id="261" r:id="rId8"/>
    <p:sldId id="266" r:id="rId9"/>
    <p:sldId id="267" r:id="rId10"/>
    <p:sldId id="268" r:id="rId11"/>
    <p:sldId id="262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F4F-8308-4335-A121-2F8299605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voteMachine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87AA5-12DC-4B7E-A87D-25E2514774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i="1" dirty="0" err="1"/>
              <a:t>Datorkommunikation</a:t>
            </a:r>
            <a:endParaRPr lang="sv-SE" i="1" dirty="0"/>
          </a:p>
          <a:p>
            <a:r>
              <a:rPr lang="sv-SE" dirty="0"/>
              <a:t>Dylan Saleh / Johan Kämpe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44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FE5E-93DF-4A1B-9D87-C47122A9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Lärdomar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6314-2A39-4801-8045-DBABBC4F1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NodeMCU</a:t>
            </a:r>
            <a:endParaRPr lang="sv-SE" dirty="0"/>
          </a:p>
          <a:p>
            <a:r>
              <a:rPr lang="sv-SE" dirty="0"/>
              <a:t>String-variabler med </a:t>
            </a:r>
            <a:r>
              <a:rPr lang="sv-SE" dirty="0" err="1"/>
              <a:t>råsträngar</a:t>
            </a:r>
            <a:endParaRPr lang="sv-SE" dirty="0"/>
          </a:p>
          <a:p>
            <a:r>
              <a:rPr lang="sv-SE" dirty="0"/>
              <a:t>UART med </a:t>
            </a:r>
            <a:r>
              <a:rPr lang="sv-SE" dirty="0" err="1"/>
              <a:t>bluetooth</a:t>
            </a:r>
            <a:r>
              <a:rPr lang="sv-SE" dirty="0"/>
              <a:t>-modul</a:t>
            </a:r>
          </a:p>
          <a:p>
            <a:r>
              <a:rPr lang="sv-SE" dirty="0" err="1"/>
              <a:t>Interrupts</a:t>
            </a:r>
            <a:r>
              <a:rPr lang="sv-SE" dirty="0"/>
              <a:t> på pins med Arduino-kod</a:t>
            </a:r>
          </a:p>
          <a:p>
            <a:r>
              <a:rPr lang="sv-SE" dirty="0"/>
              <a:t>C# / </a:t>
            </a:r>
            <a:r>
              <a:rPr lang="sv-SE" dirty="0" err="1"/>
              <a:t>jQuery</a:t>
            </a:r>
            <a:r>
              <a:rPr lang="sv-SE" dirty="0"/>
              <a:t> / Web</a:t>
            </a:r>
          </a:p>
          <a:p>
            <a:r>
              <a:rPr lang="sv-SE" dirty="0"/>
              <a:t>Routerkonfiguration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Påbyggnad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Historik, databas?</a:t>
            </a:r>
          </a:p>
          <a:p>
            <a:r>
              <a:rPr lang="sv-SE" dirty="0"/>
              <a:t>Rösta via websidan</a:t>
            </a:r>
          </a:p>
          <a:p>
            <a:r>
              <a:rPr lang="sv-SE" dirty="0"/>
              <a:t>Flera val, ev. via lista och UPP-/NER-/OK-knappar</a:t>
            </a:r>
          </a:p>
          <a:p>
            <a:r>
              <a:rPr lang="sv-SE" dirty="0"/>
              <a:t>Paketering, lödning</a:t>
            </a:r>
          </a:p>
        </p:txBody>
      </p:sp>
    </p:spTree>
    <p:extLst>
      <p:ext uri="{BB962C8B-B14F-4D97-AF65-F5344CB8AC3E}">
        <p14:creationId xmlns:p14="http://schemas.microsoft.com/office/powerpoint/2010/main" val="26356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Länkar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https://github.com/GoblinDynamiteer/voteMachine</a:t>
            </a:r>
          </a:p>
        </p:txBody>
      </p:sp>
    </p:spTree>
    <p:extLst>
      <p:ext uri="{BB962C8B-B14F-4D97-AF65-F5344CB8AC3E}">
        <p14:creationId xmlns:p14="http://schemas.microsoft.com/office/powerpoint/2010/main" val="19923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E51E-0634-4213-A171-3FB5D2C9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Röstningsmaskinen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F91D6-6E4C-4C1F-9B8C-44DFF833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till display via App</a:t>
            </a:r>
          </a:p>
          <a:p>
            <a:r>
              <a:rPr lang="en-US" dirty="0" err="1"/>
              <a:t>Rösta</a:t>
            </a:r>
            <a:r>
              <a:rPr lang="en-US" dirty="0"/>
              <a:t> med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knappar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maskinen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fråga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röster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web </a:t>
            </a:r>
            <a:r>
              <a:rPr lang="en-US" dirty="0" err="1"/>
              <a:t>och</a:t>
            </a:r>
            <a:r>
              <a:rPr lang="en-US" dirty="0"/>
              <a:t> display</a:t>
            </a:r>
          </a:p>
        </p:txBody>
      </p:sp>
    </p:spTree>
    <p:extLst>
      <p:ext uri="{BB962C8B-B14F-4D97-AF65-F5344CB8AC3E}">
        <p14:creationId xmlns:p14="http://schemas.microsoft.com/office/powerpoint/2010/main" val="126928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7D3B-DD9F-4DB9-97C1-72412FFD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D783-660B-4B6E-8BEA-CB73FE23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9779"/>
            <a:ext cx="8596668" cy="3880773"/>
          </a:xfrm>
        </p:spPr>
        <p:txBody>
          <a:bodyPr/>
          <a:lstStyle/>
          <a:p>
            <a:r>
              <a:rPr lang="en-US" dirty="0"/>
              <a:t>Mamma </a:t>
            </a:r>
            <a:r>
              <a:rPr lang="en-US" dirty="0" err="1"/>
              <a:t>vaknar</a:t>
            </a:r>
            <a:r>
              <a:rPr lang="en-US" dirty="0"/>
              <a:t> –&gt; </a:t>
            </a:r>
            <a:r>
              <a:rPr lang="en-US" dirty="0" err="1"/>
              <a:t>Använder</a:t>
            </a:r>
            <a:r>
              <a:rPr lang="en-US" dirty="0"/>
              <a:t> App: “Bio </a:t>
            </a:r>
            <a:r>
              <a:rPr lang="en-US" dirty="0" err="1"/>
              <a:t>ikväll</a:t>
            </a:r>
            <a:r>
              <a:rPr lang="en-US" dirty="0"/>
              <a:t>?” –&gt; </a:t>
            </a:r>
            <a:r>
              <a:rPr lang="en-US" dirty="0" err="1"/>
              <a:t>åker</a:t>
            </a:r>
            <a:r>
              <a:rPr lang="en-US" dirty="0"/>
              <a:t> till </a:t>
            </a:r>
            <a:r>
              <a:rPr lang="en-US" dirty="0" err="1"/>
              <a:t>arbete</a:t>
            </a:r>
            <a:endParaRPr lang="en-US" dirty="0"/>
          </a:p>
          <a:p>
            <a:r>
              <a:rPr lang="en-US" dirty="0"/>
              <a:t>Barn </a:t>
            </a:r>
            <a:r>
              <a:rPr lang="en-US" dirty="0" err="1"/>
              <a:t>vaknar</a:t>
            </a:r>
            <a:r>
              <a:rPr lang="en-US" dirty="0"/>
              <a:t> -&gt;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fråga</a:t>
            </a:r>
            <a:r>
              <a:rPr lang="en-US" dirty="0"/>
              <a:t> -&gt; </a:t>
            </a:r>
            <a:r>
              <a:rPr lang="en-US" dirty="0" err="1"/>
              <a:t>röstar</a:t>
            </a:r>
            <a:r>
              <a:rPr lang="en-US" dirty="0"/>
              <a:t> med </a:t>
            </a:r>
            <a:r>
              <a:rPr lang="en-US" dirty="0" err="1"/>
              <a:t>knappar</a:t>
            </a:r>
            <a:endParaRPr lang="en-US" dirty="0"/>
          </a:p>
          <a:p>
            <a:r>
              <a:rPr lang="en-US" dirty="0"/>
              <a:t>Mamma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arbete</a:t>
            </a:r>
            <a:r>
              <a:rPr lang="en-US" dirty="0"/>
              <a:t> -&gt; </a:t>
            </a:r>
            <a:r>
              <a:rPr lang="en-US" dirty="0" err="1"/>
              <a:t>Loggar</a:t>
            </a:r>
            <a:r>
              <a:rPr lang="en-US" dirty="0"/>
              <a:t> in via Web -&gt; </a:t>
            </a:r>
            <a:r>
              <a:rPr lang="en-US" dirty="0" err="1"/>
              <a:t>beställer</a:t>
            </a:r>
            <a:r>
              <a:rPr lang="en-US" dirty="0"/>
              <a:t> </a:t>
            </a:r>
            <a:r>
              <a:rPr lang="en-US" dirty="0" err="1"/>
              <a:t>rätt</a:t>
            </a:r>
            <a:r>
              <a:rPr lang="en-US" dirty="0"/>
              <a:t> </a:t>
            </a:r>
            <a:r>
              <a:rPr lang="en-US" dirty="0" err="1"/>
              <a:t>antal</a:t>
            </a:r>
            <a:r>
              <a:rPr lang="en-US" dirty="0"/>
              <a:t> </a:t>
            </a:r>
            <a:r>
              <a:rPr lang="en-US" dirty="0" err="1"/>
              <a:t>biobiljetter</a:t>
            </a:r>
            <a:endParaRPr lang="en-US" dirty="0"/>
          </a:p>
          <a:p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50329C-16F2-4081-A2D4-D7A6A499B3DF}"/>
              </a:ext>
            </a:extLst>
          </p:cNvPr>
          <p:cNvSpPr/>
          <p:nvPr/>
        </p:nvSpPr>
        <p:spPr>
          <a:xfrm>
            <a:off x="2712720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4C02E4-C500-4918-B4FC-501DD899B6BC}"/>
              </a:ext>
            </a:extLst>
          </p:cNvPr>
          <p:cNvSpPr/>
          <p:nvPr/>
        </p:nvSpPr>
        <p:spPr>
          <a:xfrm>
            <a:off x="5833872" y="141813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471252-3489-41A5-8A65-D779206BBE1B}"/>
              </a:ext>
            </a:extLst>
          </p:cNvPr>
          <p:cNvSpPr/>
          <p:nvPr/>
        </p:nvSpPr>
        <p:spPr>
          <a:xfrm>
            <a:off x="2390105" y="1814374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1E41B1-BC1B-47D7-B4E4-DC69A010250A}"/>
              </a:ext>
            </a:extLst>
          </p:cNvPr>
          <p:cNvSpPr/>
          <p:nvPr/>
        </p:nvSpPr>
        <p:spPr>
          <a:xfrm>
            <a:off x="3640202" y="1832583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616107-A0A0-435F-AC55-1FE2D3AFE748}"/>
              </a:ext>
            </a:extLst>
          </p:cNvPr>
          <p:cNvSpPr/>
          <p:nvPr/>
        </p:nvSpPr>
        <p:spPr>
          <a:xfrm>
            <a:off x="300228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101C5E-CA6B-4CDE-89B3-51393A4A01BC}"/>
              </a:ext>
            </a:extLst>
          </p:cNvPr>
          <p:cNvSpPr/>
          <p:nvPr/>
        </p:nvSpPr>
        <p:spPr>
          <a:xfrm>
            <a:off x="5166360" y="2203059"/>
            <a:ext cx="225552" cy="280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90D3C-B5CF-4194-85CE-E1C0BBFA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7" y="2756134"/>
            <a:ext cx="4540267" cy="3804232"/>
          </a:xfrm>
          <a:prstGeom prst="rect">
            <a:avLst/>
          </a:prstGeom>
        </p:spPr>
      </p:pic>
      <p:pic>
        <p:nvPicPr>
          <p:cNvPr id="12" name="Picture 11" descr="A circuit board&#10;&#10;Description generated with very high confidence">
            <a:extLst>
              <a:ext uri="{FF2B5EF4-FFF2-40B4-BE49-F238E27FC236}">
                <a16:creationId xmlns:a16="http://schemas.microsoft.com/office/drawing/2014/main" id="{CB09794C-4A13-4159-81EE-F13906D7C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36670" r="24428" b="19472"/>
          <a:stretch/>
        </p:blipFill>
        <p:spPr>
          <a:xfrm>
            <a:off x="5714402" y="3159216"/>
            <a:ext cx="5246712" cy="2894657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896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3574-FABE-4CC0-99A8-80D08827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Användningsfall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BB3F6-8838-4D15-A346-B490F452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53" y="1538514"/>
            <a:ext cx="3496044" cy="47231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Content Placeholder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BA1BF7-13B2-4112-A07D-0C8A60DDF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975668" y="762712"/>
            <a:ext cx="3093183" cy="549899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AED5D736-65F7-4DED-8310-DF4D2E30A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677334" y="2159331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5B60A-FEA4-4222-954D-C37DD4C4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Komponenter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FB5-3B48-41DD-9AD1-85455A87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HC-06 Bluetooth-</a:t>
            </a:r>
            <a:r>
              <a:rPr lang="en-US" dirty="0" err="1"/>
              <a:t>modul</a:t>
            </a:r>
            <a:endParaRPr lang="en-US" dirty="0"/>
          </a:p>
          <a:p>
            <a:r>
              <a:rPr lang="en-US" dirty="0"/>
              <a:t>SSD1306 Display </a:t>
            </a:r>
          </a:p>
          <a:p>
            <a:r>
              <a:rPr lang="en-US" dirty="0" err="1"/>
              <a:t>Knappar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0E54-3D05-4CF2-99C0-7ADDBE50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Ritning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D1A93F-7CB4-4CD6-B3EB-3D4A1654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09" y="1295943"/>
            <a:ext cx="7384407" cy="4251418"/>
          </a:xfrm>
        </p:spPr>
      </p:pic>
      <p:pic>
        <p:nvPicPr>
          <p:cNvPr id="1026" name="Picture 2" descr="Image result for ssd1306">
            <a:extLst>
              <a:ext uri="{FF2B5EF4-FFF2-40B4-BE49-F238E27FC236}">
                <a16:creationId xmlns:a16="http://schemas.microsoft.com/office/drawing/2014/main" id="{4FAF13ED-7F47-4948-9D67-5AF25A3B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91" y1="35371" x2="18777" y2="32533"/>
                        <a14:foregroundMark x1="32096" y1="73799" x2="39520" y2="78603"/>
                        <a14:foregroundMark x1="74017" y1="65284" x2="74017" y2="37773"/>
                        <a14:foregroundMark x1="74017" y1="37773" x2="62882" y2="14410"/>
                        <a14:foregroundMark x1="62882" y1="14410" x2="67249" y2="62882"/>
                        <a14:foregroundMark x1="77293" y1="63537" x2="72052" y2="62882"/>
                        <a14:foregroundMark x1="84061" y1="63755" x2="78821" y2="58515"/>
                        <a14:foregroundMark x1="81659" y1="63755" x2="81441" y2="63537"/>
                        <a14:foregroundMark x1="37555" y1="79694" x2="34934" y2="76638"/>
                        <a14:foregroundMark x1="44541" y1="79913" x2="78384" y2="67249"/>
                        <a14:foregroundMark x1="65502" y1="17249" x2="70524" y2="23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821" y="1355344"/>
            <a:ext cx="1887884" cy="188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utton breadboard red green">
            <a:extLst>
              <a:ext uri="{FF2B5EF4-FFF2-40B4-BE49-F238E27FC236}">
                <a16:creationId xmlns:a16="http://schemas.microsoft.com/office/drawing/2014/main" id="{F145491B-0338-4878-89E5-AD26E8048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8120" r="14854" b="6667"/>
          <a:stretch/>
        </p:blipFill>
        <p:spPr bwMode="auto">
          <a:xfrm rot="892865">
            <a:off x="7978784" y="3601914"/>
            <a:ext cx="1385051" cy="12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img2.banggood.com/thumb/view/oaupload/banggood/images/6B/97/3cda1ef7-adef-92d8-f26b-9c047864b814.jpg">
            <a:extLst>
              <a:ext uri="{FF2B5EF4-FFF2-40B4-BE49-F238E27FC236}">
                <a16:creationId xmlns:a16="http://schemas.microsoft.com/office/drawing/2014/main" id="{F975BA3B-E176-4191-B935-72A9015F0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3" b="12165"/>
          <a:stretch/>
        </p:blipFill>
        <p:spPr bwMode="auto">
          <a:xfrm>
            <a:off x="1049191" y="5321964"/>
            <a:ext cx="1830669" cy="13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c06">
            <a:extLst>
              <a:ext uri="{FF2B5EF4-FFF2-40B4-BE49-F238E27FC236}">
                <a16:creationId xmlns:a16="http://schemas.microsoft.com/office/drawing/2014/main" id="{7E50814F-4FA2-4039-973C-983AC7083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5" b="28377"/>
          <a:stretch/>
        </p:blipFill>
        <p:spPr bwMode="auto">
          <a:xfrm>
            <a:off x="4456938" y="5063822"/>
            <a:ext cx="1888998" cy="7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7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A236B-D819-4FF0-9065-668B8ADF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" y="1517547"/>
            <a:ext cx="5283289" cy="363226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2175E-ABE0-4425-ACE9-36FCA6C5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sv-SE" dirty="0"/>
              <a:t>Kod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95BF-E31A-45BC-9602-3977CC1D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211" y="1469579"/>
            <a:ext cx="3846823" cy="3880773"/>
          </a:xfrm>
        </p:spPr>
        <p:txBody>
          <a:bodyPr>
            <a:normAutofit/>
          </a:bodyPr>
          <a:lstStyle/>
          <a:p>
            <a:r>
              <a:rPr lang="sv-SE" sz="1500" dirty="0"/>
              <a:t>Arduino C++</a:t>
            </a:r>
          </a:p>
          <a:p>
            <a:r>
              <a:rPr lang="sv-SE" sz="1500" dirty="0"/>
              <a:t>Arduino </a:t>
            </a:r>
            <a:r>
              <a:rPr lang="sv-SE" sz="1500" dirty="0" err="1"/>
              <a:t>Libs</a:t>
            </a:r>
            <a:endParaRPr lang="sv-SE" sz="1500" dirty="0"/>
          </a:p>
          <a:p>
            <a:r>
              <a:rPr lang="sv-SE" sz="1500" dirty="0"/>
              <a:t>C#</a:t>
            </a:r>
          </a:p>
          <a:p>
            <a:r>
              <a:rPr lang="sv-SE" sz="1500" dirty="0" err="1"/>
              <a:t>Regex</a:t>
            </a:r>
            <a:endParaRPr lang="sv-SE" sz="1500" dirty="0"/>
          </a:p>
          <a:p>
            <a:r>
              <a:rPr lang="sv-SE" sz="1500" dirty="0" err="1"/>
              <a:t>jQuery</a:t>
            </a:r>
            <a:r>
              <a:rPr lang="sv-SE" sz="1500" dirty="0"/>
              <a:t> Mobile</a:t>
            </a:r>
          </a:p>
          <a:p>
            <a:r>
              <a:rPr lang="sv-SE" sz="1500" dirty="0"/>
              <a:t>HTML</a:t>
            </a:r>
          </a:p>
          <a:p>
            <a:r>
              <a:rPr lang="sv-SE" sz="1500" dirty="0"/>
              <a:t>Git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F6336-EDAA-4914-9157-16D62F2B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26" y="4889531"/>
            <a:ext cx="5979886" cy="166048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651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2B1166-9CCB-40B4-B9A2-C03B2B4D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1" y="1544754"/>
            <a:ext cx="6667549" cy="4386295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675EBA-D0AC-42FF-A026-54DD8148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5668" y="1322383"/>
            <a:ext cx="6700886" cy="2762270"/>
          </a:xfr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138FE-E3BD-4B62-B793-CEED986D19A9}"/>
              </a:ext>
            </a:extLst>
          </p:cNvPr>
          <p:cNvSpPr txBox="1"/>
          <p:nvPr/>
        </p:nvSpPr>
        <p:spPr>
          <a:xfrm>
            <a:off x="8797510" y="4668551"/>
            <a:ext cx="21071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 err="1"/>
              <a:t>NodeMCU</a:t>
            </a:r>
            <a:r>
              <a:rPr lang="sv-SE" dirty="0"/>
              <a:t> ESP MAC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29BB9A84-661C-4AD4-92DC-A0BC02664E45}"/>
              </a:ext>
            </a:extLst>
          </p:cNvPr>
          <p:cNvSpPr/>
          <p:nvPr/>
        </p:nvSpPr>
        <p:spPr>
          <a:xfrm>
            <a:off x="9618550" y="3954220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ACC2-748A-4E54-B9D4-824D662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Router-konfiguration</a:t>
            </a:r>
            <a:endParaRPr lang="en-US" dirty="0"/>
          </a:p>
        </p:txBody>
      </p:sp>
      <p:pic>
        <p:nvPicPr>
          <p:cNvPr id="6" name="Content Placeholder 5" descr="A circuit board on a table&#10;&#10;Description generated with very high confidence">
            <a:extLst>
              <a:ext uri="{FF2B5EF4-FFF2-40B4-BE49-F238E27FC236}">
                <a16:creationId xmlns:a16="http://schemas.microsoft.com/office/drawing/2014/main" id="{A8BC2E4F-B33B-4BF6-B408-C85013D69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08" t="29674" r="21236" b="20362"/>
          <a:stretch/>
        </p:blipFill>
        <p:spPr>
          <a:xfrm>
            <a:off x="786191" y="1574800"/>
            <a:ext cx="4166332" cy="336068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BF9651-1F0F-4921-AD6C-F55F204B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34" y="674559"/>
            <a:ext cx="4814798" cy="5733498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9807B6-2090-4369-A2E9-7BF1BAE90547}"/>
              </a:ext>
            </a:extLst>
          </p:cNvPr>
          <p:cNvSpPr txBox="1"/>
          <p:nvPr/>
        </p:nvSpPr>
        <p:spPr>
          <a:xfrm>
            <a:off x="5350938" y="1327305"/>
            <a:ext cx="21071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dirty="0"/>
              <a:t>Routerns tilldelade IP i nätverket </a:t>
            </a:r>
            <a:r>
              <a:rPr lang="sv-SE" dirty="0" err="1"/>
              <a:t>Molk</a:t>
            </a:r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0C81DE02-882E-4F6E-8339-B20435FF2635}"/>
              </a:ext>
            </a:extLst>
          </p:cNvPr>
          <p:cNvSpPr/>
          <p:nvPr/>
        </p:nvSpPr>
        <p:spPr>
          <a:xfrm rot="4513911">
            <a:off x="7603999" y="1315393"/>
            <a:ext cx="644312" cy="7143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4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</TotalTime>
  <Words>156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voteMachine</vt:lpstr>
      <vt:lpstr>Röstningsmaskinen</vt:lpstr>
      <vt:lpstr>Användningsfall</vt:lpstr>
      <vt:lpstr>Användningsfall</vt:lpstr>
      <vt:lpstr>Komponenter</vt:lpstr>
      <vt:lpstr>Ritning</vt:lpstr>
      <vt:lpstr>Kod</vt:lpstr>
      <vt:lpstr>Router-konfiguration</vt:lpstr>
      <vt:lpstr>Router-konfiguration</vt:lpstr>
      <vt:lpstr>Lärdomar</vt:lpstr>
      <vt:lpstr>Påbyggnad</vt:lpstr>
      <vt:lpstr>Länkar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voteMachine</dc:title>
  <dc:creator>Johan Kämpe</dc:creator>
  <cp:lastModifiedBy>Johan Kämpe</cp:lastModifiedBy>
  <cp:revision>46</cp:revision>
  <dcterms:created xsi:type="dcterms:W3CDTF">2017-09-20T09:15:51Z</dcterms:created>
  <dcterms:modified xsi:type="dcterms:W3CDTF">2017-09-27T08:48:59Z</dcterms:modified>
</cp:coreProperties>
</file>